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0" r:id="rId3"/>
    <p:sldId id="261" r:id="rId4"/>
    <p:sldId id="263" r:id="rId5"/>
    <p:sldId id="264" r:id="rId6"/>
    <p:sldId id="265" r:id="rId7"/>
    <p:sldId id="266" r:id="rId8"/>
    <p:sldId id="268" r:id="rId9"/>
    <p:sldId id="269" r:id="rId10"/>
    <p:sldId id="270" r:id="rId11"/>
    <p:sldId id="271" r:id="rId12"/>
    <p:sldId id="267" r:id="rId13"/>
    <p:sldId id="272"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FA38C9D4-C260-4647-BA3D-58673873E8AA}" type="datetimeFigureOut">
              <a:rPr lang="es-CL" smtClean="0"/>
              <a:t>31-05-2020</a:t>
            </a:fld>
            <a:endParaRPr lang="es-CL"/>
          </a:p>
        </p:txBody>
      </p:sp>
      <p:sp>
        <p:nvSpPr>
          <p:cNvPr id="5" name="Footer Placeholder 4"/>
          <p:cNvSpPr>
            <a:spLocks noGrp="1"/>
          </p:cNvSpPr>
          <p:nvPr>
            <p:ph type="ftr" sz="quarter" idx="11"/>
          </p:nvPr>
        </p:nvSpPr>
        <p:spPr/>
        <p:txBody>
          <a:bodyPr/>
          <a:lstStyle/>
          <a:p>
            <a:endParaRPr lang="es-C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C4D29B7-A673-4E9A-A42D-9C9815DDEEF6}" type="slidenum">
              <a:rPr lang="es-CL" smtClean="0"/>
              <a:t>‹Nº›</a:t>
            </a:fld>
            <a:endParaRPr lang="es-CL"/>
          </a:p>
        </p:txBody>
      </p:sp>
    </p:spTree>
    <p:extLst>
      <p:ext uri="{BB962C8B-B14F-4D97-AF65-F5344CB8AC3E}">
        <p14:creationId xmlns:p14="http://schemas.microsoft.com/office/powerpoint/2010/main" val="3339321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FA38C9D4-C260-4647-BA3D-58673873E8AA}" type="datetimeFigureOut">
              <a:rPr lang="es-CL" smtClean="0"/>
              <a:t>31-05-2020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4D29B7-A673-4E9A-A42D-9C9815DDEEF6}" type="slidenum">
              <a:rPr lang="es-CL" smtClean="0"/>
              <a:t>‹Nº›</a:t>
            </a:fld>
            <a:endParaRPr lang="es-CL"/>
          </a:p>
        </p:txBody>
      </p:sp>
    </p:spTree>
    <p:extLst>
      <p:ext uri="{BB962C8B-B14F-4D97-AF65-F5344CB8AC3E}">
        <p14:creationId xmlns:p14="http://schemas.microsoft.com/office/powerpoint/2010/main" val="3525314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FA38C9D4-C260-4647-BA3D-58673873E8AA}" type="datetimeFigureOut">
              <a:rPr lang="es-CL" smtClean="0"/>
              <a:t>31-05-2020</a:t>
            </a:fld>
            <a:endParaRPr lang="es-CL"/>
          </a:p>
        </p:txBody>
      </p:sp>
      <p:sp>
        <p:nvSpPr>
          <p:cNvPr id="5" name="Footer Placeholder 4"/>
          <p:cNvSpPr>
            <a:spLocks noGrp="1"/>
          </p:cNvSpPr>
          <p:nvPr>
            <p:ph type="ftr" sz="quarter" idx="11"/>
          </p:nvPr>
        </p:nvSpPr>
        <p:spPr/>
        <p:txBody>
          <a:bodyPr/>
          <a:lstStyle/>
          <a:p>
            <a:endParaRPr lang="es-C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4D29B7-A673-4E9A-A42D-9C9815DDEEF6}" type="slidenum">
              <a:rPr lang="es-CL" smtClean="0"/>
              <a:t>‹Nº›</a:t>
            </a:fld>
            <a:endParaRPr lang="es-C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9422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FA38C9D4-C260-4647-BA3D-58673873E8AA}" type="datetimeFigureOut">
              <a:rPr lang="es-CL" smtClean="0"/>
              <a:t>31-05-2020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4D29B7-A673-4E9A-A42D-9C9815DDEEF6}" type="slidenum">
              <a:rPr lang="es-CL" smtClean="0"/>
              <a:t>‹Nº›</a:t>
            </a:fld>
            <a:endParaRPr lang="es-CL"/>
          </a:p>
        </p:txBody>
      </p:sp>
    </p:spTree>
    <p:extLst>
      <p:ext uri="{BB962C8B-B14F-4D97-AF65-F5344CB8AC3E}">
        <p14:creationId xmlns:p14="http://schemas.microsoft.com/office/powerpoint/2010/main" val="851589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FA38C9D4-C260-4647-BA3D-58673873E8AA}" type="datetimeFigureOut">
              <a:rPr lang="es-CL" smtClean="0"/>
              <a:t>31-05-2020</a:t>
            </a:fld>
            <a:endParaRPr lang="es-CL"/>
          </a:p>
        </p:txBody>
      </p:sp>
      <p:sp>
        <p:nvSpPr>
          <p:cNvPr id="6" name="Footer Placeholder 5"/>
          <p:cNvSpPr>
            <a:spLocks noGrp="1"/>
          </p:cNvSpPr>
          <p:nvPr>
            <p:ph type="ftr" sz="quarter" idx="11"/>
          </p:nvPr>
        </p:nvSpPr>
        <p:spPr/>
        <p:txBody>
          <a:bodyPr/>
          <a:lstStyle/>
          <a:p>
            <a:endParaRPr lang="es-C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4D29B7-A673-4E9A-A42D-9C9815DDEEF6}" type="slidenum">
              <a:rPr lang="es-CL" smtClean="0"/>
              <a:t>‹Nº›</a:t>
            </a:fld>
            <a:endParaRPr lang="es-C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2459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FA38C9D4-C260-4647-BA3D-58673873E8AA}" type="datetimeFigureOut">
              <a:rPr lang="es-CL" smtClean="0"/>
              <a:t>31-05-2020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4D29B7-A673-4E9A-A42D-9C9815DDEEF6}" type="slidenum">
              <a:rPr lang="es-CL" smtClean="0"/>
              <a:t>‹Nº›</a:t>
            </a:fld>
            <a:endParaRPr lang="es-CL"/>
          </a:p>
        </p:txBody>
      </p:sp>
    </p:spTree>
    <p:extLst>
      <p:ext uri="{BB962C8B-B14F-4D97-AF65-F5344CB8AC3E}">
        <p14:creationId xmlns:p14="http://schemas.microsoft.com/office/powerpoint/2010/main" val="3317425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A38C9D4-C260-4647-BA3D-58673873E8AA}" type="datetimeFigureOut">
              <a:rPr lang="es-CL" smtClean="0"/>
              <a:t>31-05-2020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4D29B7-A673-4E9A-A42D-9C9815DDEEF6}" type="slidenum">
              <a:rPr lang="es-CL" smtClean="0"/>
              <a:t>‹Nº›</a:t>
            </a:fld>
            <a:endParaRPr lang="es-CL"/>
          </a:p>
        </p:txBody>
      </p:sp>
    </p:spTree>
    <p:extLst>
      <p:ext uri="{BB962C8B-B14F-4D97-AF65-F5344CB8AC3E}">
        <p14:creationId xmlns:p14="http://schemas.microsoft.com/office/powerpoint/2010/main" val="4225395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A38C9D4-C260-4647-BA3D-58673873E8AA}" type="datetimeFigureOut">
              <a:rPr lang="es-CL" smtClean="0"/>
              <a:t>31-05-2020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4D29B7-A673-4E9A-A42D-9C9815DDEEF6}" type="slidenum">
              <a:rPr lang="es-CL" smtClean="0"/>
              <a:t>‹Nº›</a:t>
            </a:fld>
            <a:endParaRPr lang="es-CL"/>
          </a:p>
        </p:txBody>
      </p:sp>
    </p:spTree>
    <p:extLst>
      <p:ext uri="{BB962C8B-B14F-4D97-AF65-F5344CB8AC3E}">
        <p14:creationId xmlns:p14="http://schemas.microsoft.com/office/powerpoint/2010/main" val="230637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A38C9D4-C260-4647-BA3D-58673873E8AA}" type="datetimeFigureOut">
              <a:rPr lang="es-CL" smtClean="0"/>
              <a:t>31-05-2020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4D29B7-A673-4E9A-A42D-9C9815DDEEF6}" type="slidenum">
              <a:rPr lang="es-CL" smtClean="0"/>
              <a:t>‹Nº›</a:t>
            </a:fld>
            <a:endParaRPr lang="es-CL"/>
          </a:p>
        </p:txBody>
      </p:sp>
    </p:spTree>
    <p:extLst>
      <p:ext uri="{BB962C8B-B14F-4D97-AF65-F5344CB8AC3E}">
        <p14:creationId xmlns:p14="http://schemas.microsoft.com/office/powerpoint/2010/main" val="2143983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FA38C9D4-C260-4647-BA3D-58673873E8AA}" type="datetimeFigureOut">
              <a:rPr lang="es-CL" smtClean="0"/>
              <a:t>31-05-2020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4D29B7-A673-4E9A-A42D-9C9815DDEEF6}" type="slidenum">
              <a:rPr lang="es-CL" smtClean="0"/>
              <a:t>‹Nº›</a:t>
            </a:fld>
            <a:endParaRPr lang="es-CL"/>
          </a:p>
        </p:txBody>
      </p:sp>
    </p:spTree>
    <p:extLst>
      <p:ext uri="{BB962C8B-B14F-4D97-AF65-F5344CB8AC3E}">
        <p14:creationId xmlns:p14="http://schemas.microsoft.com/office/powerpoint/2010/main" val="392747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A38C9D4-C260-4647-BA3D-58673873E8AA}" type="datetimeFigureOut">
              <a:rPr lang="es-CL" smtClean="0"/>
              <a:t>31-05-2020</a:t>
            </a:fld>
            <a:endParaRPr lang="es-CL"/>
          </a:p>
        </p:txBody>
      </p:sp>
      <p:sp>
        <p:nvSpPr>
          <p:cNvPr id="6" name="Footer Placeholder 5"/>
          <p:cNvSpPr>
            <a:spLocks noGrp="1"/>
          </p:cNvSpPr>
          <p:nvPr>
            <p:ph type="ftr" sz="quarter" idx="11"/>
          </p:nvPr>
        </p:nvSpPr>
        <p:spPr/>
        <p:txBody>
          <a:bodyPr/>
          <a:lstStyle/>
          <a:p>
            <a:endParaRPr lang="es-C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C4D29B7-A673-4E9A-A42D-9C9815DDEEF6}" type="slidenum">
              <a:rPr lang="es-CL" smtClean="0"/>
              <a:t>‹Nº›</a:t>
            </a:fld>
            <a:endParaRPr lang="es-CL"/>
          </a:p>
        </p:txBody>
      </p:sp>
    </p:spTree>
    <p:extLst>
      <p:ext uri="{BB962C8B-B14F-4D97-AF65-F5344CB8AC3E}">
        <p14:creationId xmlns:p14="http://schemas.microsoft.com/office/powerpoint/2010/main" val="22347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A38C9D4-C260-4647-BA3D-58673873E8AA}" type="datetimeFigureOut">
              <a:rPr lang="es-CL" smtClean="0"/>
              <a:t>31-05-2020</a:t>
            </a:fld>
            <a:endParaRPr lang="es-CL"/>
          </a:p>
        </p:txBody>
      </p:sp>
      <p:sp>
        <p:nvSpPr>
          <p:cNvPr id="8" name="Footer Placeholder 7"/>
          <p:cNvSpPr>
            <a:spLocks noGrp="1"/>
          </p:cNvSpPr>
          <p:nvPr>
            <p:ph type="ftr" sz="quarter" idx="11"/>
          </p:nvPr>
        </p:nvSpPr>
        <p:spPr/>
        <p:txBody>
          <a:bodyPr/>
          <a:lstStyle/>
          <a:p>
            <a:endParaRPr lang="es-C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C4D29B7-A673-4E9A-A42D-9C9815DDEEF6}" type="slidenum">
              <a:rPr lang="es-CL" smtClean="0"/>
              <a:t>‹Nº›</a:t>
            </a:fld>
            <a:endParaRPr lang="es-CL"/>
          </a:p>
        </p:txBody>
      </p:sp>
    </p:spTree>
    <p:extLst>
      <p:ext uri="{BB962C8B-B14F-4D97-AF65-F5344CB8AC3E}">
        <p14:creationId xmlns:p14="http://schemas.microsoft.com/office/powerpoint/2010/main" val="339906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A38C9D4-C260-4647-BA3D-58673873E8AA}" type="datetimeFigureOut">
              <a:rPr lang="es-CL" smtClean="0"/>
              <a:t>31-05-2020</a:t>
            </a:fld>
            <a:endParaRPr lang="es-CL"/>
          </a:p>
        </p:txBody>
      </p:sp>
      <p:sp>
        <p:nvSpPr>
          <p:cNvPr id="4" name="Footer Placeholder 3"/>
          <p:cNvSpPr>
            <a:spLocks noGrp="1"/>
          </p:cNvSpPr>
          <p:nvPr>
            <p:ph type="ftr" sz="quarter" idx="11"/>
          </p:nvPr>
        </p:nvSpPr>
        <p:spPr/>
        <p:txBody>
          <a:bodyPr/>
          <a:lstStyle/>
          <a:p>
            <a:endParaRPr lang="es-C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C4D29B7-A673-4E9A-A42D-9C9815DDEEF6}" type="slidenum">
              <a:rPr lang="es-CL" smtClean="0"/>
              <a:t>‹Nº›</a:t>
            </a:fld>
            <a:endParaRPr lang="es-CL"/>
          </a:p>
        </p:txBody>
      </p:sp>
    </p:spTree>
    <p:extLst>
      <p:ext uri="{BB962C8B-B14F-4D97-AF65-F5344CB8AC3E}">
        <p14:creationId xmlns:p14="http://schemas.microsoft.com/office/powerpoint/2010/main" val="378994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8C9D4-C260-4647-BA3D-58673873E8AA}" type="datetimeFigureOut">
              <a:rPr lang="es-CL" smtClean="0"/>
              <a:t>31-05-2020</a:t>
            </a:fld>
            <a:endParaRPr lang="es-CL"/>
          </a:p>
        </p:txBody>
      </p:sp>
      <p:sp>
        <p:nvSpPr>
          <p:cNvPr id="3" name="Footer Placeholder 2"/>
          <p:cNvSpPr>
            <a:spLocks noGrp="1"/>
          </p:cNvSpPr>
          <p:nvPr>
            <p:ph type="ftr" sz="quarter" idx="11"/>
          </p:nvPr>
        </p:nvSpPr>
        <p:spPr/>
        <p:txBody>
          <a:bodyPr/>
          <a:lstStyle/>
          <a:p>
            <a:endParaRPr lang="es-C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C4D29B7-A673-4E9A-A42D-9C9815DDEEF6}" type="slidenum">
              <a:rPr lang="es-CL" smtClean="0"/>
              <a:t>‹Nº›</a:t>
            </a:fld>
            <a:endParaRPr lang="es-CL"/>
          </a:p>
        </p:txBody>
      </p:sp>
    </p:spTree>
    <p:extLst>
      <p:ext uri="{BB962C8B-B14F-4D97-AF65-F5344CB8AC3E}">
        <p14:creationId xmlns:p14="http://schemas.microsoft.com/office/powerpoint/2010/main" val="148675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FA38C9D4-C260-4647-BA3D-58673873E8AA}" type="datetimeFigureOut">
              <a:rPr lang="es-CL" smtClean="0"/>
              <a:t>31-05-2020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C4D29B7-A673-4E9A-A42D-9C9815DDEEF6}" type="slidenum">
              <a:rPr lang="es-CL" smtClean="0"/>
              <a:t>‹Nº›</a:t>
            </a:fld>
            <a:endParaRPr lang="es-CL"/>
          </a:p>
        </p:txBody>
      </p:sp>
    </p:spTree>
    <p:extLst>
      <p:ext uri="{BB962C8B-B14F-4D97-AF65-F5344CB8AC3E}">
        <p14:creationId xmlns:p14="http://schemas.microsoft.com/office/powerpoint/2010/main" val="179428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FA38C9D4-C260-4647-BA3D-58673873E8AA}" type="datetimeFigureOut">
              <a:rPr lang="es-CL" smtClean="0"/>
              <a:t>31-05-2020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4D29B7-A673-4E9A-A42D-9C9815DDEEF6}" type="slidenum">
              <a:rPr lang="es-CL" smtClean="0"/>
              <a:t>‹Nº›</a:t>
            </a:fld>
            <a:endParaRPr lang="es-CL"/>
          </a:p>
        </p:txBody>
      </p:sp>
    </p:spTree>
    <p:extLst>
      <p:ext uri="{BB962C8B-B14F-4D97-AF65-F5344CB8AC3E}">
        <p14:creationId xmlns:p14="http://schemas.microsoft.com/office/powerpoint/2010/main" val="1837680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A38C9D4-C260-4647-BA3D-58673873E8AA}" type="datetimeFigureOut">
              <a:rPr lang="es-CL" smtClean="0"/>
              <a:t>31-05-2020</a:t>
            </a:fld>
            <a:endParaRPr lang="es-C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C4D29B7-A673-4E9A-A42D-9C9815DDEEF6}" type="slidenum">
              <a:rPr lang="es-CL" smtClean="0"/>
              <a:t>‹Nº›</a:t>
            </a:fld>
            <a:endParaRPr lang="es-CL"/>
          </a:p>
        </p:txBody>
      </p:sp>
    </p:spTree>
    <p:extLst>
      <p:ext uri="{BB962C8B-B14F-4D97-AF65-F5344CB8AC3E}">
        <p14:creationId xmlns:p14="http://schemas.microsoft.com/office/powerpoint/2010/main" val="16928688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s.wikipedia.org/wiki/Jos%C3%A9_Miguel_Carrera" TargetMode="External"/><Relationship Id="rId2" Type="http://schemas.openxmlformats.org/officeDocument/2006/relationships/hyperlink" Target="https://es.wikipedia.org/wiki/Patria_Vieja"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es.wikipedia.org/wiki/Reconquista_(Chil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1426588" cy="1304657"/>
          </a:xfrm>
          <a:prstGeom prst="rect">
            <a:avLst/>
          </a:prstGeom>
        </p:spPr>
      </p:pic>
      <p:sp>
        <p:nvSpPr>
          <p:cNvPr id="4" name="Título 3"/>
          <p:cNvSpPr>
            <a:spLocks noGrp="1"/>
          </p:cNvSpPr>
          <p:nvPr>
            <p:ph type="title"/>
          </p:nvPr>
        </p:nvSpPr>
        <p:spPr>
          <a:xfrm>
            <a:off x="2592924" y="624110"/>
            <a:ext cx="8911687" cy="680547"/>
          </a:xfrm>
        </p:spPr>
        <p:txBody>
          <a:bodyPr>
            <a:normAutofit/>
          </a:bodyPr>
          <a:lstStyle/>
          <a:p>
            <a:r>
              <a:rPr lang="es-CL" sz="2400" smtClean="0">
                <a:solidFill>
                  <a:srgbClr val="002060"/>
                </a:solidFill>
              </a:rPr>
              <a:t>                    </a:t>
            </a:r>
            <a:r>
              <a:rPr lang="es-CL" sz="2400" dirty="0" smtClean="0">
                <a:solidFill>
                  <a:srgbClr val="002060"/>
                </a:solidFill>
              </a:rPr>
              <a:t>HISTORIA Y GEOGRAFÍA SEXTO</a:t>
            </a:r>
            <a:endParaRPr lang="es-CL" sz="2400" dirty="0">
              <a:solidFill>
                <a:srgbClr val="002060"/>
              </a:solidFill>
            </a:endParaRPr>
          </a:p>
        </p:txBody>
      </p:sp>
      <p:sp>
        <p:nvSpPr>
          <p:cNvPr id="6" name="Título 3"/>
          <p:cNvSpPr txBox="1">
            <a:spLocks/>
          </p:cNvSpPr>
          <p:nvPr/>
        </p:nvSpPr>
        <p:spPr>
          <a:xfrm>
            <a:off x="1295401" y="1009841"/>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sz="1200" dirty="0"/>
          </a:p>
        </p:txBody>
      </p:sp>
      <p:pic>
        <p:nvPicPr>
          <p:cNvPr id="9" name="Imagen 8"/>
          <p:cNvPicPr>
            <a:picLocks noChangeAspect="1"/>
          </p:cNvPicPr>
          <p:nvPr/>
        </p:nvPicPr>
        <p:blipFill>
          <a:blip r:embed="rId3"/>
          <a:stretch>
            <a:fillRect/>
          </a:stretch>
        </p:blipFill>
        <p:spPr>
          <a:xfrm>
            <a:off x="1426588" y="1147762"/>
            <a:ext cx="9573921" cy="5821074"/>
          </a:xfrm>
          <a:prstGeom prst="rect">
            <a:avLst/>
          </a:prstGeom>
        </p:spPr>
      </p:pic>
    </p:spTree>
    <p:extLst>
      <p:ext uri="{BB962C8B-B14F-4D97-AF65-F5344CB8AC3E}">
        <p14:creationId xmlns:p14="http://schemas.microsoft.com/office/powerpoint/2010/main" val="3343856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0"/>
            <a:ext cx="8911687" cy="180109"/>
          </a:xfrm>
        </p:spPr>
        <p:txBody>
          <a:bodyPr>
            <a:normAutofit fontScale="90000"/>
          </a:bodyPr>
          <a:lstStyle/>
          <a:p>
            <a:endParaRPr lang="es-CL" dirty="0"/>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a:blip r:embed="rId2"/>
          <a:stretch>
            <a:fillRect/>
          </a:stretch>
        </p:blipFill>
        <p:spPr>
          <a:xfrm>
            <a:off x="1122218" y="0"/>
            <a:ext cx="10598727" cy="7329055"/>
          </a:xfrm>
          <a:prstGeom prst="rect">
            <a:avLst/>
          </a:prstGeom>
        </p:spPr>
      </p:pic>
    </p:spTree>
    <p:extLst>
      <p:ext uri="{BB962C8B-B14F-4D97-AF65-F5344CB8AC3E}">
        <p14:creationId xmlns:p14="http://schemas.microsoft.com/office/powerpoint/2010/main" val="1311601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a:stretch>
            <a:fillRect/>
          </a:stretch>
        </p:blipFill>
        <p:spPr>
          <a:xfrm>
            <a:off x="1551708" y="249382"/>
            <a:ext cx="9952903" cy="6858000"/>
          </a:xfrm>
          <a:prstGeom prst="rect">
            <a:avLst/>
          </a:prstGeom>
        </p:spPr>
      </p:pic>
    </p:spTree>
    <p:extLst>
      <p:ext uri="{BB962C8B-B14F-4D97-AF65-F5344CB8AC3E}">
        <p14:creationId xmlns:p14="http://schemas.microsoft.com/office/powerpoint/2010/main" val="915019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a:stretch>
            <a:fillRect/>
          </a:stretch>
        </p:blipFill>
        <p:spPr>
          <a:xfrm>
            <a:off x="1717964" y="624110"/>
            <a:ext cx="9296399" cy="6497126"/>
          </a:xfrm>
          <a:prstGeom prst="rect">
            <a:avLst/>
          </a:prstGeom>
        </p:spPr>
      </p:pic>
    </p:spTree>
    <p:extLst>
      <p:ext uri="{BB962C8B-B14F-4D97-AF65-F5344CB8AC3E}">
        <p14:creationId xmlns:p14="http://schemas.microsoft.com/office/powerpoint/2010/main" val="174262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spTree>
    <p:extLst>
      <p:ext uri="{BB962C8B-B14F-4D97-AF65-F5344CB8AC3E}">
        <p14:creationId xmlns:p14="http://schemas.microsoft.com/office/powerpoint/2010/main" val="406756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spTree>
    <p:extLst>
      <p:ext uri="{BB962C8B-B14F-4D97-AF65-F5344CB8AC3E}">
        <p14:creationId xmlns:p14="http://schemas.microsoft.com/office/powerpoint/2010/main" val="103694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0"/>
            <a:ext cx="8911687" cy="166255"/>
          </a:xfrm>
        </p:spPr>
        <p:txBody>
          <a:bodyPr>
            <a:normAutofit fontScale="90000"/>
          </a:bodyPr>
          <a:lstStyle/>
          <a:p>
            <a:endParaRPr lang="es-CL" dirty="0"/>
          </a:p>
        </p:txBody>
      </p:sp>
      <p:pic>
        <p:nvPicPr>
          <p:cNvPr id="4" name="Marcador de contenido 3"/>
          <p:cNvPicPr>
            <a:picLocks noGrp="1" noChangeAspect="1"/>
          </p:cNvPicPr>
          <p:nvPr>
            <p:ph idx="1"/>
          </p:nvPr>
        </p:nvPicPr>
        <p:blipFill>
          <a:blip r:embed="rId2"/>
          <a:stretch>
            <a:fillRect/>
          </a:stretch>
        </p:blipFill>
        <p:spPr>
          <a:xfrm>
            <a:off x="1620981" y="471055"/>
            <a:ext cx="9421091" cy="6386945"/>
          </a:xfrm>
          <a:prstGeom prst="rect">
            <a:avLst/>
          </a:prstGeom>
        </p:spPr>
      </p:pic>
    </p:spTree>
    <p:extLst>
      <p:ext uri="{BB962C8B-B14F-4D97-AF65-F5344CB8AC3E}">
        <p14:creationId xmlns:p14="http://schemas.microsoft.com/office/powerpoint/2010/main" val="808511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2000" dirty="0" smtClean="0">
                <a:solidFill>
                  <a:srgbClr val="002060"/>
                </a:solidFill>
              </a:rPr>
              <a:t>DON MATEO DE TORO Y ZAMBRANO</a:t>
            </a:r>
            <a:endParaRPr lang="es-CL" sz="2000" dirty="0">
              <a:solidFill>
                <a:srgbClr val="002060"/>
              </a:solidFill>
            </a:endParaRPr>
          </a:p>
        </p:txBody>
      </p:sp>
      <p:pic>
        <p:nvPicPr>
          <p:cNvPr id="4" name="Marcador de contenido 3"/>
          <p:cNvPicPr>
            <a:picLocks noGrp="1" noChangeAspect="1"/>
          </p:cNvPicPr>
          <p:nvPr>
            <p:ph idx="1"/>
          </p:nvPr>
        </p:nvPicPr>
        <p:blipFill>
          <a:blip r:embed="rId2"/>
          <a:stretch>
            <a:fillRect/>
          </a:stretch>
        </p:blipFill>
        <p:spPr>
          <a:xfrm>
            <a:off x="2961678" y="1264555"/>
            <a:ext cx="4087090" cy="5458690"/>
          </a:xfrm>
          <a:prstGeom prst="rect">
            <a:avLst/>
          </a:prstGeom>
        </p:spPr>
      </p:pic>
      <p:sp>
        <p:nvSpPr>
          <p:cNvPr id="5" name="Rectángulo 4"/>
          <p:cNvSpPr/>
          <p:nvPr/>
        </p:nvSpPr>
        <p:spPr>
          <a:xfrm>
            <a:off x="7176654" y="2551837"/>
            <a:ext cx="4627419" cy="2031325"/>
          </a:xfrm>
          <a:prstGeom prst="rect">
            <a:avLst/>
          </a:prstGeom>
        </p:spPr>
        <p:txBody>
          <a:bodyPr wrap="square">
            <a:spAutoFit/>
          </a:bodyPr>
          <a:lstStyle/>
          <a:p>
            <a:r>
              <a:rPr lang="es-ES" dirty="0"/>
              <a:t>Mateo de Toro y Zambrano (1727- 1811) </a:t>
            </a:r>
            <a:r>
              <a:rPr lang="es-ES" dirty="0" smtClean="0"/>
              <a:t>Fue </a:t>
            </a:r>
            <a:r>
              <a:rPr lang="es-ES" dirty="0"/>
              <a:t>el jefe del primer gobierno chileno, con cuya administración se dio fin al período colonial y el punto de partida a la etapa de independencia: fue designado Presidente de la Primera Junta de Gobierno en el año 1810.</a:t>
            </a:r>
            <a:endParaRPr lang="es-CL" dirty="0"/>
          </a:p>
        </p:txBody>
      </p:sp>
    </p:spTree>
    <p:extLst>
      <p:ext uri="{BB962C8B-B14F-4D97-AF65-F5344CB8AC3E}">
        <p14:creationId xmlns:p14="http://schemas.microsoft.com/office/powerpoint/2010/main" val="99901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93964"/>
            <a:ext cx="8911687" cy="609600"/>
          </a:xfrm>
        </p:spPr>
        <p:txBody>
          <a:bodyPr>
            <a:normAutofit fontScale="90000"/>
          </a:bodyPr>
          <a:lstStyle/>
          <a:p>
            <a:r>
              <a:rPr lang="es-CL" dirty="0" smtClean="0">
                <a:solidFill>
                  <a:srgbClr val="002060"/>
                </a:solidFill>
              </a:rPr>
              <a:t>JOSÉ MIGUEL CARRERA</a:t>
            </a:r>
            <a:endParaRPr lang="es-CL" dirty="0">
              <a:solidFill>
                <a:srgbClr val="002060"/>
              </a:solidFill>
            </a:endParaRPr>
          </a:p>
        </p:txBody>
      </p:sp>
      <p:sp>
        <p:nvSpPr>
          <p:cNvPr id="3" name="Marcador de contenido 2"/>
          <p:cNvSpPr>
            <a:spLocks noGrp="1"/>
          </p:cNvSpPr>
          <p:nvPr>
            <p:ph idx="1"/>
          </p:nvPr>
        </p:nvSpPr>
        <p:spPr>
          <a:xfrm>
            <a:off x="4572000" y="1967344"/>
            <a:ext cx="6932612" cy="5805055"/>
          </a:xfrm>
        </p:spPr>
        <p:txBody>
          <a:bodyPr/>
          <a:lstStyle/>
          <a:p>
            <a:r>
              <a:rPr lang="es-ES" dirty="0"/>
              <a:t>El </a:t>
            </a:r>
            <a:r>
              <a:rPr lang="es-ES" b="1" dirty="0"/>
              <a:t>gobierno</a:t>
            </a:r>
            <a:r>
              <a:rPr lang="es-ES" dirty="0"/>
              <a:t> de </a:t>
            </a:r>
            <a:r>
              <a:rPr lang="es-ES" b="1" dirty="0"/>
              <a:t>José Miguel Carrera</a:t>
            </a:r>
            <a:r>
              <a:rPr lang="es-ES" dirty="0"/>
              <a:t> se caracterizó por sus audaces reformas, cuya finalidad era preparar el camino de la Independencia. El ideario de los exaltados fue difundido en la Aurora de Chile, periódico dirigido por Fray Camilo Henríquez</a:t>
            </a:r>
            <a:endParaRPr lang="es-CL" dirty="0"/>
          </a:p>
        </p:txBody>
      </p:sp>
      <p:pic>
        <p:nvPicPr>
          <p:cNvPr id="4" name="Imagen 3"/>
          <p:cNvPicPr>
            <a:picLocks noChangeAspect="1"/>
          </p:cNvPicPr>
          <p:nvPr/>
        </p:nvPicPr>
        <p:blipFill>
          <a:blip r:embed="rId2"/>
          <a:stretch>
            <a:fillRect/>
          </a:stretch>
        </p:blipFill>
        <p:spPr>
          <a:xfrm>
            <a:off x="250322" y="1202766"/>
            <a:ext cx="3877392" cy="5639289"/>
          </a:xfrm>
          <a:prstGeom prst="rect">
            <a:avLst/>
          </a:prstGeom>
        </p:spPr>
      </p:pic>
    </p:spTree>
    <p:extLst>
      <p:ext uri="{BB962C8B-B14F-4D97-AF65-F5344CB8AC3E}">
        <p14:creationId xmlns:p14="http://schemas.microsoft.com/office/powerpoint/2010/main" val="240072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24691"/>
            <a:ext cx="8911687" cy="845127"/>
          </a:xfrm>
        </p:spPr>
        <p:txBody>
          <a:bodyPr/>
          <a:lstStyle/>
          <a:p>
            <a:r>
              <a:rPr lang="es-CL" dirty="0" smtClean="0">
                <a:solidFill>
                  <a:srgbClr val="002060"/>
                </a:solidFill>
              </a:rPr>
              <a:t>HERMANOS CARRERAS</a:t>
            </a:r>
            <a:endParaRPr lang="es-CL" dirty="0">
              <a:solidFill>
                <a:srgbClr val="002060"/>
              </a:solidFill>
            </a:endParaRPr>
          </a:p>
        </p:txBody>
      </p:sp>
      <p:pic>
        <p:nvPicPr>
          <p:cNvPr id="4" name="Marcador de contenido 3"/>
          <p:cNvPicPr>
            <a:picLocks noGrp="1" noChangeAspect="1"/>
          </p:cNvPicPr>
          <p:nvPr>
            <p:ph idx="1"/>
          </p:nvPr>
        </p:nvPicPr>
        <p:blipFill>
          <a:blip r:embed="rId2"/>
          <a:stretch>
            <a:fillRect/>
          </a:stretch>
        </p:blipFill>
        <p:spPr>
          <a:xfrm>
            <a:off x="0" y="1427018"/>
            <a:ext cx="5375563" cy="5098473"/>
          </a:xfrm>
          <a:prstGeom prst="rect">
            <a:avLst/>
          </a:prstGeom>
        </p:spPr>
      </p:pic>
      <p:sp>
        <p:nvSpPr>
          <p:cNvPr id="5" name="Rectángulo 4"/>
          <p:cNvSpPr/>
          <p:nvPr/>
        </p:nvSpPr>
        <p:spPr>
          <a:xfrm>
            <a:off x="6082144" y="2690336"/>
            <a:ext cx="3699165" cy="2308324"/>
          </a:xfrm>
          <a:prstGeom prst="rect">
            <a:avLst/>
          </a:prstGeom>
        </p:spPr>
        <p:txBody>
          <a:bodyPr wrap="square">
            <a:spAutoFit/>
          </a:bodyPr>
          <a:lstStyle/>
          <a:p>
            <a:r>
              <a:rPr lang="es-ES" dirty="0">
                <a:solidFill>
                  <a:srgbClr val="222222"/>
                </a:solidFill>
                <a:latin typeface="arial" panose="020B0604020202020204" pitchFamily="34" charset="0"/>
              </a:rPr>
              <a:t>La ejecución </a:t>
            </a:r>
            <a:r>
              <a:rPr lang="es-ES" b="1" dirty="0">
                <a:solidFill>
                  <a:srgbClr val="222222"/>
                </a:solidFill>
                <a:latin typeface="arial" panose="020B0604020202020204" pitchFamily="34" charset="0"/>
              </a:rPr>
              <a:t>de</a:t>
            </a:r>
            <a:r>
              <a:rPr lang="es-ES" dirty="0">
                <a:solidFill>
                  <a:srgbClr val="222222"/>
                </a:solidFill>
                <a:latin typeface="arial" panose="020B0604020202020204" pitchFamily="34" charset="0"/>
              </a:rPr>
              <a:t> los </a:t>
            </a:r>
            <a:r>
              <a:rPr lang="es-ES" b="1" dirty="0">
                <a:solidFill>
                  <a:srgbClr val="222222"/>
                </a:solidFill>
                <a:latin typeface="arial" panose="020B0604020202020204" pitchFamily="34" charset="0"/>
              </a:rPr>
              <a:t>hermanos Carrera</a:t>
            </a:r>
            <a:r>
              <a:rPr lang="es-ES" dirty="0">
                <a:solidFill>
                  <a:srgbClr val="222222"/>
                </a:solidFill>
                <a:latin typeface="arial" panose="020B0604020202020204" pitchFamily="34" charset="0"/>
              </a:rPr>
              <a:t>. Un 8 </a:t>
            </a:r>
            <a:r>
              <a:rPr lang="es-ES" b="1" dirty="0">
                <a:solidFill>
                  <a:srgbClr val="222222"/>
                </a:solidFill>
                <a:latin typeface="arial" panose="020B0604020202020204" pitchFamily="34" charset="0"/>
              </a:rPr>
              <a:t>de</a:t>
            </a:r>
            <a:r>
              <a:rPr lang="es-ES" dirty="0">
                <a:solidFill>
                  <a:srgbClr val="222222"/>
                </a:solidFill>
                <a:latin typeface="arial" panose="020B0604020202020204" pitchFamily="34" charset="0"/>
              </a:rPr>
              <a:t> abril </a:t>
            </a:r>
            <a:r>
              <a:rPr lang="es-ES" b="1" dirty="0">
                <a:solidFill>
                  <a:srgbClr val="222222"/>
                </a:solidFill>
                <a:latin typeface="arial" panose="020B0604020202020204" pitchFamily="34" charset="0"/>
              </a:rPr>
              <a:t>de</a:t>
            </a:r>
            <a:r>
              <a:rPr lang="es-ES" dirty="0">
                <a:solidFill>
                  <a:srgbClr val="222222"/>
                </a:solidFill>
                <a:latin typeface="arial" panose="020B0604020202020204" pitchFamily="34" charset="0"/>
              </a:rPr>
              <a:t> 1818 fueron condenados Luis y Juan José en Mendoza </a:t>
            </a:r>
            <a:r>
              <a:rPr lang="es-ES" b="1" dirty="0">
                <a:solidFill>
                  <a:srgbClr val="222222"/>
                </a:solidFill>
                <a:latin typeface="arial" panose="020B0604020202020204" pitchFamily="34" charset="0"/>
              </a:rPr>
              <a:t>por</a:t>
            </a:r>
            <a:r>
              <a:rPr lang="es-ES" dirty="0">
                <a:solidFill>
                  <a:srgbClr val="222222"/>
                </a:solidFill>
                <a:latin typeface="arial" panose="020B0604020202020204" pitchFamily="34" charset="0"/>
              </a:rPr>
              <a:t> el delito </a:t>
            </a:r>
            <a:r>
              <a:rPr lang="es-ES" b="1" dirty="0">
                <a:solidFill>
                  <a:srgbClr val="222222"/>
                </a:solidFill>
                <a:latin typeface="arial" panose="020B0604020202020204" pitchFamily="34" charset="0"/>
              </a:rPr>
              <a:t>de</a:t>
            </a:r>
            <a:r>
              <a:rPr lang="es-ES" dirty="0">
                <a:solidFill>
                  <a:srgbClr val="222222"/>
                </a:solidFill>
                <a:latin typeface="arial" panose="020B0604020202020204" pitchFamily="34" charset="0"/>
              </a:rPr>
              <a:t> conspiración contra el gobierno </a:t>
            </a:r>
            <a:r>
              <a:rPr lang="es-ES" b="1" dirty="0">
                <a:solidFill>
                  <a:srgbClr val="222222"/>
                </a:solidFill>
                <a:latin typeface="arial" panose="020B0604020202020204" pitchFamily="34" charset="0"/>
              </a:rPr>
              <a:t>de</a:t>
            </a:r>
            <a:r>
              <a:rPr lang="es-ES" dirty="0">
                <a:solidFill>
                  <a:srgbClr val="222222"/>
                </a:solidFill>
                <a:latin typeface="arial" panose="020B0604020202020204" pitchFamily="34" charset="0"/>
              </a:rPr>
              <a:t> Chile, encabezado </a:t>
            </a:r>
            <a:r>
              <a:rPr lang="es-ES" b="1" dirty="0">
                <a:solidFill>
                  <a:srgbClr val="222222"/>
                </a:solidFill>
                <a:latin typeface="arial" panose="020B0604020202020204" pitchFamily="34" charset="0"/>
              </a:rPr>
              <a:t>por</a:t>
            </a:r>
            <a:r>
              <a:rPr lang="es-ES" dirty="0">
                <a:solidFill>
                  <a:srgbClr val="222222"/>
                </a:solidFill>
                <a:latin typeface="arial" panose="020B0604020202020204" pitchFamily="34" charset="0"/>
              </a:rPr>
              <a:t> O'Higgins y San Martín</a:t>
            </a:r>
            <a:endParaRPr lang="es-CL" dirty="0"/>
          </a:p>
        </p:txBody>
      </p:sp>
    </p:spTree>
    <p:extLst>
      <p:ext uri="{BB962C8B-B14F-4D97-AF65-F5344CB8AC3E}">
        <p14:creationId xmlns:p14="http://schemas.microsoft.com/office/powerpoint/2010/main" val="2883978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80110"/>
            <a:ext cx="8911687" cy="817418"/>
          </a:xfrm>
        </p:spPr>
        <p:txBody>
          <a:bodyPr>
            <a:normAutofit/>
          </a:bodyPr>
          <a:lstStyle/>
          <a:p>
            <a:r>
              <a:rPr lang="es-CL" dirty="0" smtClean="0">
                <a:solidFill>
                  <a:srgbClr val="002060"/>
                </a:solidFill>
              </a:rPr>
              <a:t>                                  JAVIERA CARRERA </a:t>
            </a:r>
            <a:endParaRPr lang="es-CL" dirty="0">
              <a:solidFill>
                <a:srgbClr val="002060"/>
              </a:solidFill>
            </a:endParaRPr>
          </a:p>
        </p:txBody>
      </p:sp>
      <p:pic>
        <p:nvPicPr>
          <p:cNvPr id="4" name="Marcador de contenido 3"/>
          <p:cNvPicPr>
            <a:picLocks noGrp="1" noChangeAspect="1"/>
          </p:cNvPicPr>
          <p:nvPr>
            <p:ph idx="1"/>
          </p:nvPr>
        </p:nvPicPr>
        <p:blipFill>
          <a:blip r:embed="rId2"/>
          <a:stretch>
            <a:fillRect/>
          </a:stretch>
        </p:blipFill>
        <p:spPr>
          <a:xfrm>
            <a:off x="346364" y="748146"/>
            <a:ext cx="4322618" cy="5070764"/>
          </a:xfrm>
          <a:prstGeom prst="rect">
            <a:avLst/>
          </a:prstGeom>
        </p:spPr>
      </p:pic>
      <p:pic>
        <p:nvPicPr>
          <p:cNvPr id="5" name="Imagen 4"/>
          <p:cNvPicPr>
            <a:picLocks noChangeAspect="1"/>
          </p:cNvPicPr>
          <p:nvPr/>
        </p:nvPicPr>
        <p:blipFill>
          <a:blip r:embed="rId3"/>
          <a:stretch>
            <a:fillRect/>
          </a:stretch>
        </p:blipFill>
        <p:spPr>
          <a:xfrm>
            <a:off x="5015344" y="995362"/>
            <a:ext cx="7176656" cy="5862638"/>
          </a:xfrm>
          <a:prstGeom prst="rect">
            <a:avLst/>
          </a:prstGeom>
        </p:spPr>
      </p:pic>
    </p:spTree>
    <p:extLst>
      <p:ext uri="{BB962C8B-B14F-4D97-AF65-F5344CB8AC3E}">
        <p14:creationId xmlns:p14="http://schemas.microsoft.com/office/powerpoint/2010/main" val="3286633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511963"/>
          </a:xfrm>
        </p:spPr>
        <p:txBody>
          <a:bodyPr>
            <a:normAutofit fontScale="90000"/>
          </a:bodyPr>
          <a:lstStyle/>
          <a:p>
            <a:r>
              <a:rPr lang="es-CL" dirty="0" smtClean="0">
                <a:solidFill>
                  <a:srgbClr val="002060"/>
                </a:solidFill>
              </a:rPr>
              <a:t>                                 MANUEL RODRIGUEZ</a:t>
            </a:r>
            <a:endParaRPr lang="es-CL" dirty="0">
              <a:solidFill>
                <a:srgbClr val="002060"/>
              </a:solidFill>
            </a:endParaRPr>
          </a:p>
        </p:txBody>
      </p:sp>
      <p:sp>
        <p:nvSpPr>
          <p:cNvPr id="3" name="Marcador de contenido 2"/>
          <p:cNvSpPr>
            <a:spLocks noGrp="1"/>
          </p:cNvSpPr>
          <p:nvPr>
            <p:ph idx="1"/>
          </p:nvPr>
        </p:nvSpPr>
        <p:spPr>
          <a:xfrm>
            <a:off x="4655126" y="1136073"/>
            <a:ext cx="6849485" cy="6137563"/>
          </a:xfrm>
        </p:spPr>
        <p:txBody>
          <a:bodyPr/>
          <a:lstStyle/>
          <a:p>
            <a:endParaRPr lang="es-ES" dirty="0" smtClean="0"/>
          </a:p>
          <a:p>
            <a:endParaRPr lang="es-ES" dirty="0"/>
          </a:p>
          <a:p>
            <a:r>
              <a:rPr lang="es-ES" dirty="0" smtClean="0"/>
              <a:t>Durante </a:t>
            </a:r>
            <a:r>
              <a:rPr lang="es-ES" dirty="0"/>
              <a:t>la </a:t>
            </a:r>
            <a:r>
              <a:rPr lang="es-ES" dirty="0">
                <a:hlinkClick r:id="rId2" tooltip="Patria Vieja"/>
              </a:rPr>
              <a:t>Patria Vieja</a:t>
            </a:r>
            <a:r>
              <a:rPr lang="es-ES" dirty="0"/>
              <a:t>, fue ministro de Hacienda y de Defensa del gobierno de </a:t>
            </a:r>
            <a:r>
              <a:rPr lang="es-ES" dirty="0">
                <a:hlinkClick r:id="rId3" tooltip="José Miguel Carrera"/>
              </a:rPr>
              <a:t>José Miguel Carrera</a:t>
            </a:r>
            <a:r>
              <a:rPr lang="es-ES" dirty="0"/>
              <a:t>, además de su secretario personal. Pese a que hubo varios y graves desencuentros entre Carrera y Rodríguez, siempre retomaron su amistad, camaradería y trabajo en conjunto, razón por la cual fue la persona con quien Carrera gobernó más estrechamente.</a:t>
            </a:r>
          </a:p>
          <a:p>
            <a:r>
              <a:rPr lang="es-ES" dirty="0"/>
              <a:t>En el periodo de la </a:t>
            </a:r>
            <a:r>
              <a:rPr lang="es-ES" dirty="0">
                <a:hlinkClick r:id="rId4" tooltip="Reconquista (Chile)"/>
              </a:rPr>
              <a:t>Reconquista española</a:t>
            </a:r>
            <a:r>
              <a:rPr lang="es-ES" dirty="0"/>
              <a:t>, su labor como guerrillero, espía y principal figura de la resistencia independentista en Chile lo transformó en mito y leyenda popular.</a:t>
            </a:r>
          </a:p>
          <a:p>
            <a:endParaRPr lang="es-CL" dirty="0"/>
          </a:p>
        </p:txBody>
      </p:sp>
      <p:pic>
        <p:nvPicPr>
          <p:cNvPr id="4" name="Imagen 3"/>
          <p:cNvPicPr>
            <a:picLocks noChangeAspect="1"/>
          </p:cNvPicPr>
          <p:nvPr/>
        </p:nvPicPr>
        <p:blipFill>
          <a:blip r:embed="rId5"/>
          <a:stretch>
            <a:fillRect/>
          </a:stretch>
        </p:blipFill>
        <p:spPr>
          <a:xfrm>
            <a:off x="0" y="0"/>
            <a:ext cx="4655125" cy="7509163"/>
          </a:xfrm>
          <a:prstGeom prst="rect">
            <a:avLst/>
          </a:prstGeom>
        </p:spPr>
      </p:pic>
    </p:spTree>
    <p:extLst>
      <p:ext uri="{BB962C8B-B14F-4D97-AF65-F5344CB8AC3E}">
        <p14:creationId xmlns:p14="http://schemas.microsoft.com/office/powerpoint/2010/main" val="228275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0"/>
            <a:ext cx="8911687" cy="1191491"/>
          </a:xfrm>
        </p:spPr>
        <p:txBody>
          <a:bodyPr/>
          <a:lstStyle/>
          <a:p>
            <a:r>
              <a:rPr lang="es-CL" dirty="0" smtClean="0">
                <a:solidFill>
                  <a:srgbClr val="002060"/>
                </a:solidFill>
              </a:rPr>
              <a:t>CAMILO HENRIQUEZ</a:t>
            </a:r>
            <a:endParaRPr lang="es-CL" dirty="0">
              <a:solidFill>
                <a:srgbClr val="002060"/>
              </a:solidFill>
            </a:endParaRPr>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a:blip r:embed="rId2"/>
          <a:stretch>
            <a:fillRect/>
          </a:stretch>
        </p:blipFill>
        <p:spPr>
          <a:xfrm>
            <a:off x="658089" y="624109"/>
            <a:ext cx="9123219" cy="5790545"/>
          </a:xfrm>
          <a:prstGeom prst="rect">
            <a:avLst/>
          </a:prstGeom>
        </p:spPr>
      </p:pic>
    </p:spTree>
    <p:extLst>
      <p:ext uri="{BB962C8B-B14F-4D97-AF65-F5344CB8AC3E}">
        <p14:creationId xmlns:p14="http://schemas.microsoft.com/office/powerpoint/2010/main" val="3599347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8631382"/>
          </a:xfrm>
          <a:prstGeom prst="rect">
            <a:avLst/>
          </a:prstGeom>
        </p:spPr>
      </p:pic>
      <p:sp>
        <p:nvSpPr>
          <p:cNvPr id="2" name="Título 1"/>
          <p:cNvSpPr>
            <a:spLocks noGrp="1"/>
          </p:cNvSpPr>
          <p:nvPr>
            <p:ph type="title"/>
          </p:nvPr>
        </p:nvSpPr>
        <p:spPr>
          <a:xfrm>
            <a:off x="2592925" y="0"/>
            <a:ext cx="8911687" cy="45719"/>
          </a:xfrm>
        </p:spPr>
        <p:txBody>
          <a:bodyPr>
            <a:normAutofit fontScale="90000"/>
          </a:bodyPr>
          <a:lstStyle/>
          <a:p>
            <a:endParaRPr lang="es-CL" dirty="0"/>
          </a:p>
        </p:txBody>
      </p:sp>
      <p:sp>
        <p:nvSpPr>
          <p:cNvPr id="3" name="Marcador de contenido 2"/>
          <p:cNvSpPr>
            <a:spLocks noGrp="1"/>
          </p:cNvSpPr>
          <p:nvPr>
            <p:ph idx="1"/>
          </p:nvPr>
        </p:nvSpPr>
        <p:spPr>
          <a:xfrm>
            <a:off x="2589212" y="6858000"/>
            <a:ext cx="8915400" cy="1482436"/>
          </a:xfrm>
        </p:spPr>
        <p:txBody>
          <a:bodyPr/>
          <a:lstStyle/>
          <a:p>
            <a:endParaRPr lang="es-CL" dirty="0"/>
          </a:p>
        </p:txBody>
      </p:sp>
    </p:spTree>
    <p:extLst>
      <p:ext uri="{BB962C8B-B14F-4D97-AF65-F5344CB8AC3E}">
        <p14:creationId xmlns:p14="http://schemas.microsoft.com/office/powerpoint/2010/main" val="1294683451"/>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101</TotalTime>
  <Words>271</Words>
  <Application>Microsoft Office PowerPoint</Application>
  <PresentationFormat>Panorámica</PresentationFormat>
  <Paragraphs>14</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Arial</vt:lpstr>
      <vt:lpstr>Century Gothic</vt:lpstr>
      <vt:lpstr>Wingdings 3</vt:lpstr>
      <vt:lpstr>Espiral</vt:lpstr>
      <vt:lpstr>                    HISTORIA Y GEOGRAFÍA SEXTO</vt:lpstr>
      <vt:lpstr>Presentación de PowerPoint</vt:lpstr>
      <vt:lpstr>DON MATEO DE TORO Y ZAMBRANO</vt:lpstr>
      <vt:lpstr>JOSÉ MIGUEL CARRERA</vt:lpstr>
      <vt:lpstr>HERMANOS CARRERAS</vt:lpstr>
      <vt:lpstr>                                  JAVIERA CARRERA </vt:lpstr>
      <vt:lpstr>                                 MANUEL RODRIGUEZ</vt:lpstr>
      <vt:lpstr>CAMILO HENRIQUEZ</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Y GEOGRAFÍA SEXTO</dc:title>
  <dc:creator>Windows User</dc:creator>
  <cp:lastModifiedBy>Windows User</cp:lastModifiedBy>
  <cp:revision>8</cp:revision>
  <dcterms:created xsi:type="dcterms:W3CDTF">2020-06-01T01:34:27Z</dcterms:created>
  <dcterms:modified xsi:type="dcterms:W3CDTF">2020-06-01T03:15:49Z</dcterms:modified>
</cp:coreProperties>
</file>