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embeddedFontLst>
    <p:embeddedFont>
      <p:font typeface="Century Gothic" panose="020B0502020202020204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iqwaweoBv1GKFXim/XWDMK8W4a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" Type="http://schemas.openxmlformats.org/officeDocument/2006/relationships/notesMaster" Target="notesMasters/notesMaster1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descripción">
  <p:cSld name="Título y descripció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6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 con descripción">
  <p:cSld name="Cita con descripción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body" idx="1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body" idx="2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7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  <p:sp>
        <p:nvSpPr>
          <p:cNvPr id="119" name="Google Shape;119;p17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0" name="Google Shape;120;p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rjeta de nombre">
  <p:cSld name="Tarjeta de nombre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body" idx="1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8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r la tarjeta de nombre">
  <p:cSld name="Citar la tarjeta de nombre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9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9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  <p:sp>
        <p:nvSpPr>
          <p:cNvPr id="136" name="Google Shape;136;p19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19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dadero o falso">
  <p:cSld name="Verdadero o falso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"/>
          <p:cNvSpPr txBox="1"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0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1" name="Google Shape;141;p20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2" name="Google Shape;142;p2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0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0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1"/>
          <p:cNvSpPr txBox="1">
            <a:spLocks noGrp="1"/>
          </p:cNvSpPr>
          <p:nvPr>
            <p:ph type="body" idx="1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9" name="Google Shape;149;p2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1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1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>
            <a:spLocks noGrp="1"/>
          </p:cNvSpPr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2"/>
          <p:cNvSpPr txBox="1">
            <a:spLocks noGrp="1"/>
          </p:cNvSpPr>
          <p:nvPr>
            <p:ph type="body" idx="1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56" name="Google Shape;156;p2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2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22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/>
          <p:nvPr/>
        </p:nvSpPr>
        <p:spPr>
          <a:xfrm>
            <a:off x="0" y="4323810"/>
            <a:ext cx="1744652" cy="778589"/>
          </a:xfrm>
          <a:custGeom>
            <a:avLst/>
            <a:gdLst/>
            <a:ahLst/>
            <a:cxnLst/>
            <a:rect l="l" t="t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3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4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sz="20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2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>
            <a:spLocks noGrp="1"/>
          </p:cNvSpPr>
          <p:nvPr>
            <p:ph type="pic" idx="2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5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6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6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;p6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;p6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;p6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6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6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6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6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6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6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6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6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" name="Google Shape;19;p6"/>
          <p:cNvGrpSpPr/>
          <p:nvPr/>
        </p:nvGrpSpPr>
        <p:grpSpPr>
          <a:xfrm>
            <a:off x="27222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6"/>
            <p:cNvSpPr/>
            <p:nvPr/>
          </p:nvSpPr>
          <p:spPr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6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6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6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6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6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6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6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6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6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6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6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32;p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s-CL"/>
              <a:t>ORIENTACIÓN SEXTO BÁSICO A</a:t>
            </a:r>
            <a:endParaRPr dirty="0"/>
          </a:p>
        </p:txBody>
      </p:sp>
      <p:sp>
        <p:nvSpPr>
          <p:cNvPr id="165" name="Google Shape;165;p1"/>
          <p:cNvSpPr txBox="1">
            <a:spLocks noGrp="1"/>
          </p:cNvSpPr>
          <p:nvPr>
            <p:ph type="body" idx="1"/>
          </p:nvPr>
        </p:nvSpPr>
        <p:spPr>
          <a:xfrm>
            <a:off x="172316" y="1219200"/>
            <a:ext cx="11332296" cy="56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800"/>
              <a:buChar char="🠶"/>
            </a:pPr>
            <a:r>
              <a:rPr lang="es-CL" sz="2800">
                <a:solidFill>
                  <a:srgbClr val="002060"/>
                </a:solidFill>
              </a:rPr>
              <a:t>La autoestima </a:t>
            </a:r>
            <a:r>
              <a:rPr lang="es-CL" sz="2800">
                <a:solidFill>
                  <a:srgbClr val="0070C0"/>
                </a:solidFill>
              </a:rPr>
              <a:t>es la capacidad de quererse de estimarse a uno mismo y esto es imprescindible para la seguridad, la confianza, para afrontar los fracasos y lograr las propias metas.</a:t>
            </a:r>
            <a:endParaRPr sz="2800">
              <a:solidFill>
                <a:srgbClr val="0070C0"/>
              </a:solidFill>
            </a:endParaRPr>
          </a:p>
        </p:txBody>
      </p:sp>
      <p:pic>
        <p:nvPicPr>
          <p:cNvPr id="166" name="Google Shape;16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2316" y="-19259"/>
            <a:ext cx="728229" cy="781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37164" y="3616036"/>
            <a:ext cx="6082145" cy="32419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endParaRPr/>
          </a:p>
        </p:txBody>
      </p:sp>
      <p:sp>
        <p:nvSpPr>
          <p:cNvPr id="173" name="Google Shape;173;p2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pic>
        <p:nvPicPr>
          <p:cNvPr id="174" name="Google Shape;17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075" y="92075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"/>
          <p:cNvSpPr txBox="1">
            <a:spLocks noGrp="1"/>
          </p:cNvSpPr>
          <p:nvPr>
            <p:ph type="title"/>
          </p:nvPr>
        </p:nvSpPr>
        <p:spPr>
          <a:xfrm>
            <a:off x="803565" y="166255"/>
            <a:ext cx="10701048" cy="74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s-CL"/>
              <a:t>LORENZO </a:t>
            </a:r>
            <a:endParaRPr/>
          </a:p>
        </p:txBody>
      </p:sp>
      <p:sp>
        <p:nvSpPr>
          <p:cNvPr id="180" name="Google Shape;180;p3"/>
          <p:cNvSpPr txBox="1">
            <a:spLocks noGrp="1"/>
          </p:cNvSpPr>
          <p:nvPr>
            <p:ph type="body" idx="1"/>
          </p:nvPr>
        </p:nvSpPr>
        <p:spPr>
          <a:xfrm>
            <a:off x="498764" y="914400"/>
            <a:ext cx="11005848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CL"/>
              <a:t>1-¿Qué tiene que hacer Lorenzo para hacer lo mismo que los demás?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CL"/>
              <a:t>------------------------------------------------------------------------------------------------------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CL"/>
              <a:t>2-¿Qué pasó con Lorenzo que todos le ven muchas cualidades?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CL"/>
              <a:t>-----------------------------------------------------------------------------------------------------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CL"/>
              <a:t>3-¿Cuándo comienza el crecimiento?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CL"/>
              <a:t>------------------------------------------------------------------------------------------------------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CL"/>
              <a:t>4-¿Te ha pasado algo similar a lo de Lorenzo ? Y si es así como lo superaste.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CL"/>
              <a:t>---------------------------------------------------------------------------------------------------------------</a:t>
            </a:r>
            <a:endParaRPr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Panorámica</PresentationFormat>
  <Paragraphs>14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Noto Sans Symbols</vt:lpstr>
      <vt:lpstr>Arial</vt:lpstr>
      <vt:lpstr>Century Gothic</vt:lpstr>
      <vt:lpstr>Espiral</vt:lpstr>
      <vt:lpstr>ORIENTACIÓN SEXTO BÁSICO A</vt:lpstr>
      <vt:lpstr>Presentación de PowerPoint</vt:lpstr>
      <vt:lpstr>LORENZO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ORIENTACIÓN SEXTO BÁSICO A</dc:title>
  <dc:creator>Windows User</dc:creator>
  <cp:lastModifiedBy>Ma Ines</cp:lastModifiedBy>
  <cp:revision>1</cp:revision>
  <dcterms:created xsi:type="dcterms:W3CDTF">2020-06-24T07:10:06Z</dcterms:created>
  <dcterms:modified xsi:type="dcterms:W3CDTF">2020-06-24T17:14:33Z</dcterms:modified>
</cp:coreProperties>
</file>