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A5FB-D031-458A-9A7F-03B10987C871}" type="datetimeFigureOut">
              <a:rPr lang="es-CL" smtClean="0"/>
              <a:t>15-07-2020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42AC-7CAA-4B96-AE21-6A975CEAAAC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9042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A5FB-D031-458A-9A7F-03B10987C871}" type="datetimeFigureOut">
              <a:rPr lang="es-CL" smtClean="0"/>
              <a:t>15-07-2020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42AC-7CAA-4B96-AE21-6A975CEAAAC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272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A5FB-D031-458A-9A7F-03B10987C871}" type="datetimeFigureOut">
              <a:rPr lang="es-CL" smtClean="0"/>
              <a:t>15-07-2020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42AC-7CAA-4B96-AE21-6A975CEAAACA}" type="slidenum">
              <a:rPr lang="es-CL" smtClean="0"/>
              <a:t>‹Nº›</a:t>
            </a:fld>
            <a:endParaRPr lang="es-C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3439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A5FB-D031-458A-9A7F-03B10987C871}" type="datetimeFigureOut">
              <a:rPr lang="es-CL" smtClean="0"/>
              <a:t>15-07-2020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42AC-7CAA-4B96-AE21-6A975CEAAAC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1837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A5FB-D031-458A-9A7F-03B10987C871}" type="datetimeFigureOut">
              <a:rPr lang="es-CL" smtClean="0"/>
              <a:t>15-07-2020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42AC-7CAA-4B96-AE21-6A975CEAAACA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599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A5FB-D031-458A-9A7F-03B10987C871}" type="datetimeFigureOut">
              <a:rPr lang="es-CL" smtClean="0"/>
              <a:t>15-07-2020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42AC-7CAA-4B96-AE21-6A975CEAAAC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2847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A5FB-D031-458A-9A7F-03B10987C871}" type="datetimeFigureOut">
              <a:rPr lang="es-CL" smtClean="0"/>
              <a:t>15-07-2020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42AC-7CAA-4B96-AE21-6A975CEAAAC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6801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A5FB-D031-458A-9A7F-03B10987C871}" type="datetimeFigureOut">
              <a:rPr lang="es-CL" smtClean="0"/>
              <a:t>15-07-2020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42AC-7CAA-4B96-AE21-6A975CEAAAC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899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A5FB-D031-458A-9A7F-03B10987C871}" type="datetimeFigureOut">
              <a:rPr lang="es-CL" smtClean="0"/>
              <a:t>15-07-2020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42AC-7CAA-4B96-AE21-6A975CEAAAC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573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A5FB-D031-458A-9A7F-03B10987C871}" type="datetimeFigureOut">
              <a:rPr lang="es-CL" smtClean="0"/>
              <a:t>15-07-2020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42AC-7CAA-4B96-AE21-6A975CEAAAC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8412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A5FB-D031-458A-9A7F-03B10987C871}" type="datetimeFigureOut">
              <a:rPr lang="es-CL" smtClean="0"/>
              <a:t>15-07-2020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42AC-7CAA-4B96-AE21-6A975CEAAAC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9544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A5FB-D031-458A-9A7F-03B10987C871}" type="datetimeFigureOut">
              <a:rPr lang="es-CL" smtClean="0"/>
              <a:t>15-07-2020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42AC-7CAA-4B96-AE21-6A975CEAAAC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487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A5FB-D031-458A-9A7F-03B10987C871}" type="datetimeFigureOut">
              <a:rPr lang="es-CL" smtClean="0"/>
              <a:t>15-07-2020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42AC-7CAA-4B96-AE21-6A975CEAAAC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2535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A5FB-D031-458A-9A7F-03B10987C871}" type="datetimeFigureOut">
              <a:rPr lang="es-CL" smtClean="0"/>
              <a:t>15-07-2020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42AC-7CAA-4B96-AE21-6A975CEAAAC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245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A5FB-D031-458A-9A7F-03B10987C871}" type="datetimeFigureOut">
              <a:rPr lang="es-CL" smtClean="0"/>
              <a:t>15-07-2020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42AC-7CAA-4B96-AE21-6A975CEAAAC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0433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A5FB-D031-458A-9A7F-03B10987C871}" type="datetimeFigureOut">
              <a:rPr lang="es-CL" smtClean="0"/>
              <a:t>15-07-2020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42AC-7CAA-4B96-AE21-6A975CEAAAC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4537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6A5FB-D031-458A-9A7F-03B10987C871}" type="datetimeFigureOut">
              <a:rPr lang="es-CL" smtClean="0"/>
              <a:t>15-07-2020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2A42AC-7CAA-4B96-AE21-6A975CEAAAC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26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45672" y="512618"/>
            <a:ext cx="8991600" cy="5721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dirty="0" smtClean="0"/>
              <a:t>ORIENTACIÓN</a:t>
            </a:r>
          </a:p>
          <a:p>
            <a:pPr algn="ctr"/>
            <a:r>
              <a:rPr lang="es-CL" sz="3600" dirty="0" smtClean="0"/>
              <a:t>QUINTO Y SEXTO</a:t>
            </a:r>
          </a:p>
          <a:p>
            <a:pPr algn="ctr"/>
            <a:r>
              <a:rPr lang="es-CL" sz="2000" dirty="0" smtClean="0"/>
              <a:t>Profesores María Inés Herrera Rudyard Fuster</a:t>
            </a:r>
            <a:endParaRPr lang="es-CL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098" y="652029"/>
            <a:ext cx="14287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51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743312"/>
            <a:ext cx="12192000" cy="2651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O.A.:Distinguir</a:t>
            </a:r>
            <a:r>
              <a:rPr lang="es-CL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</a:rPr>
              <a:t>y describir emociones y reconocer y practicar formas apropiadas de expresarlas, considerando el posible impacto en sí mismo y en otros.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9059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Emociones básicas - Intensament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042025"/>
          </a:xfrm>
        </p:spPr>
      </p:pic>
    </p:spTree>
    <p:extLst>
      <p:ext uri="{BB962C8B-B14F-4D97-AF65-F5344CB8AC3E}">
        <p14:creationId xmlns:p14="http://schemas.microsoft.com/office/powerpoint/2010/main" val="233590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0"/>
            <a:ext cx="10794230" cy="858982"/>
          </a:xfrm>
        </p:spPr>
        <p:txBody>
          <a:bodyPr/>
          <a:lstStyle/>
          <a:p>
            <a:r>
              <a:rPr lang="es-CL" dirty="0" smtClean="0"/>
              <a:t>GUÍA: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Rectángulo 3"/>
          <p:cNvSpPr/>
          <p:nvPr/>
        </p:nvSpPr>
        <p:spPr>
          <a:xfrm>
            <a:off x="677334" y="858982"/>
            <a:ext cx="11002048" cy="5708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/>
              <a:t>1-Identifica las emociones que se muestran en el video</a:t>
            </a:r>
          </a:p>
          <a:p>
            <a:pPr algn="ctr"/>
            <a:r>
              <a:rPr lang="es-CL" sz="2800" dirty="0" smtClean="0"/>
              <a:t>2-¿Qué emociones haz sentido tú de las que se muestran en el video?</a:t>
            </a:r>
          </a:p>
          <a:p>
            <a:pPr algn="ctr"/>
            <a:r>
              <a:rPr lang="es-CL" sz="2800" dirty="0" smtClean="0"/>
              <a:t>3-Dá un ejemplo de como cambiaste de una </a:t>
            </a:r>
            <a:r>
              <a:rPr lang="es-CL" sz="2800" dirty="0" err="1" smtClean="0"/>
              <a:t>amoción</a:t>
            </a:r>
            <a:r>
              <a:rPr lang="es-CL" sz="2800" dirty="0" smtClean="0"/>
              <a:t> negativa a una positiva..</a:t>
            </a:r>
          </a:p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5595231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</TotalTime>
  <Words>77</Words>
  <Application>Microsoft Office PowerPoint</Application>
  <PresentationFormat>Panorámica</PresentationFormat>
  <Paragraphs>8</Paragraphs>
  <Slides>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GUÍA: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Windows User</cp:lastModifiedBy>
  <cp:revision>2</cp:revision>
  <dcterms:created xsi:type="dcterms:W3CDTF">2020-07-15T05:48:21Z</dcterms:created>
  <dcterms:modified xsi:type="dcterms:W3CDTF">2020-07-15T06:02:34Z</dcterms:modified>
</cp:coreProperties>
</file>